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olo Testo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Titolo Testo</a:t>
            </a:r>
          </a:p>
        </p:txBody>
      </p:sp>
      <p:sp>
        <p:nvSpPr>
          <p:cNvPr id="12" name="Corpo livello uno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3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Oriz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magine"/>
          <p:cNvSpPr/>
          <p:nvPr>
            <p:ph type="pic" idx="21"/>
          </p:nvPr>
        </p:nvSpPr>
        <p:spPr>
          <a:xfrm>
            <a:off x="1606550" y="635000"/>
            <a:ext cx="9779000" cy="652272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olo Testo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Titolo Testo</a:t>
            </a:r>
          </a:p>
        </p:txBody>
      </p:sp>
      <p:sp>
        <p:nvSpPr>
          <p:cNvPr id="22" name="Corpo livello uno…"/>
          <p:cNvSpPr txBox="1"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23" name="Numero diapositiva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- Centr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Testo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Titolo Testo</a:t>
            </a:r>
          </a:p>
        </p:txBody>
      </p:sp>
      <p:sp>
        <p:nvSpPr>
          <p:cNvPr id="31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magine"/>
          <p:cNvSpPr/>
          <p:nvPr>
            <p:ph type="pic" idx="21"/>
          </p:nvPr>
        </p:nvSpPr>
        <p:spPr>
          <a:xfrm>
            <a:off x="2717800" y="635000"/>
            <a:ext cx="12357100" cy="82380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olo Testo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Titolo Testo</a:t>
            </a:r>
          </a:p>
        </p:txBody>
      </p:sp>
      <p:sp>
        <p:nvSpPr>
          <p:cNvPr id="40" name="Corpo livello uno…"/>
          <p:cNvSpPr txBox="1"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1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- In al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olo Test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 Testo</a:t>
            </a:r>
          </a:p>
        </p:txBody>
      </p:sp>
      <p:sp>
        <p:nvSpPr>
          <p:cNvPr id="49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e punti 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olo Test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 Testo</a:t>
            </a:r>
          </a:p>
        </p:txBody>
      </p:sp>
      <p:sp>
        <p:nvSpPr>
          <p:cNvPr id="57" name="Corpo livello uno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58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, punti elenc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magine"/>
          <p:cNvSpPr/>
          <p:nvPr>
            <p:ph type="pic" idx="21"/>
          </p:nvPr>
        </p:nvSpPr>
        <p:spPr>
          <a:xfrm>
            <a:off x="4533900" y="2603500"/>
            <a:ext cx="942975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olo Test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 Testo</a:t>
            </a:r>
          </a:p>
        </p:txBody>
      </p:sp>
      <p:sp>
        <p:nvSpPr>
          <p:cNvPr id="67" name="Corpo livello uno…"/>
          <p:cNvSpPr txBox="1"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68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nti 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orpo livello uno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76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3 per 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magine"/>
          <p:cNvSpPr/>
          <p:nvPr>
            <p:ph type="pic" sz="quarter" idx="21"/>
          </p:nvPr>
        </p:nvSpPr>
        <p:spPr>
          <a:xfrm>
            <a:off x="6680200" y="5026947"/>
            <a:ext cx="6057901" cy="404070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magine"/>
          <p:cNvSpPr/>
          <p:nvPr>
            <p:ph type="pic" sz="quarter" idx="22"/>
          </p:nvPr>
        </p:nvSpPr>
        <p:spPr>
          <a:xfrm>
            <a:off x="6502400" y="886747"/>
            <a:ext cx="5867400" cy="3911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magine"/>
          <p:cNvSpPr/>
          <p:nvPr>
            <p:ph type="pic" idx="23"/>
          </p:nvPr>
        </p:nvSpPr>
        <p:spPr>
          <a:xfrm>
            <a:off x="-2374900" y="889000"/>
            <a:ext cx="11976100" cy="79840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Giovanni Mela"/>
          <p:cNvSpPr txBox="1"/>
          <p:nvPr>
            <p:ph type="body" sz="quarter" idx="2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–Giovanni Mela</a:t>
            </a:r>
          </a:p>
        </p:txBody>
      </p:sp>
      <p:sp>
        <p:nvSpPr>
          <p:cNvPr id="94" name="“Inserisci qui una citazione”."/>
          <p:cNvSpPr txBox="1"/>
          <p:nvPr>
            <p:ph type="body" sz="quarter" idx="22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pPr/>
            <a:r>
              <a:t>“Inserisci qui una citazione”. </a:t>
            </a:r>
          </a:p>
        </p:txBody>
      </p:sp>
      <p:sp>
        <p:nvSpPr>
          <p:cNvPr id="95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magine"/>
          <p:cNvSpPr/>
          <p:nvPr>
            <p:ph type="pic" idx="21"/>
          </p:nvPr>
        </p:nvSpPr>
        <p:spPr>
          <a:xfrm>
            <a:off x="-812800" y="0"/>
            <a:ext cx="15232066" cy="10160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Testo"/>
          <p:cNvSpPr txBox="1"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Titolo Testo</a:t>
            </a:r>
          </a:p>
        </p:txBody>
      </p:sp>
      <p:sp>
        <p:nvSpPr>
          <p:cNvPr id="3" name="Corpo livello uno…"/>
          <p:cNvSpPr txBox="1"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" name="Numero diapositiva"/>
          <p:cNvSpPr txBox="1"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600" u="none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IMG_8483.jpg" descr="IMG_848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73101" y="-1"/>
            <a:ext cx="13004801" cy="9753601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Triangolo"/>
          <p:cNvSpPr/>
          <p:nvPr/>
        </p:nvSpPr>
        <p:spPr>
          <a:xfrm>
            <a:off x="9580959" y="5523420"/>
            <a:ext cx="469123" cy="520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</a:p>
        </p:txBody>
      </p:sp>
      <p:sp>
        <p:nvSpPr>
          <p:cNvPr id="121" name="Triangolo"/>
          <p:cNvSpPr/>
          <p:nvPr/>
        </p:nvSpPr>
        <p:spPr>
          <a:xfrm>
            <a:off x="9580959" y="3857632"/>
            <a:ext cx="469123" cy="59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blipFill>
            <a:blip r:embed="rId4"/>
          </a:blipFill>
          <a:ln w="12700">
            <a:miter lim="400000"/>
          </a:ln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</a:p>
        </p:txBody>
      </p:sp>
      <p:sp>
        <p:nvSpPr>
          <p:cNvPr id="122" name="rt"/>
          <p:cNvSpPr/>
          <p:nvPr/>
        </p:nvSpPr>
        <p:spPr>
          <a:xfrm>
            <a:off x="9138795" y="4616493"/>
            <a:ext cx="469124" cy="520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blipFill>
            <a:blip r:embed="rId5"/>
          </a:blipFill>
          <a:ln w="12700">
            <a:miter lim="400000"/>
          </a:ln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/>
            <a:r>
              <a:t>rt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2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